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1012" r:id="rId3"/>
    <p:sldId id="1013" r:id="rId4"/>
    <p:sldId id="1014" r:id="rId5"/>
    <p:sldId id="1015" r:id="rId6"/>
    <p:sldId id="1016" r:id="rId7"/>
    <p:sldId id="1017" r:id="rId8"/>
    <p:sldId id="1018" r:id="rId9"/>
    <p:sldId id="1019" r:id="rId10"/>
    <p:sldId id="1020" r:id="rId11"/>
    <p:sldId id="1021" r:id="rId12"/>
    <p:sldId id="1022" r:id="rId13"/>
    <p:sldId id="1023" r:id="rId14"/>
    <p:sldId id="1024" r:id="rId15"/>
    <p:sldId id="1025" r:id="rId16"/>
    <p:sldId id="1026" r:id="rId17"/>
    <p:sldId id="1027" r:id="rId18"/>
    <p:sldId id="1028" r:id="rId19"/>
    <p:sldId id="1029" r:id="rId20"/>
    <p:sldId id="1030" r:id="rId21"/>
    <p:sldId id="1031" r:id="rId22"/>
    <p:sldId id="1032" r:id="rId23"/>
    <p:sldId id="1033" r:id="rId24"/>
    <p:sldId id="1034" r:id="rId25"/>
    <p:sldId id="1035" r:id="rId26"/>
    <p:sldId id="1036" r:id="rId27"/>
    <p:sldId id="1037" r:id="rId28"/>
    <p:sldId id="1038" r:id="rId29"/>
    <p:sldId id="1039" r:id="rId30"/>
    <p:sldId id="1040" r:id="rId31"/>
    <p:sldId id="1041" r:id="rId32"/>
    <p:sldId id="1042" r:id="rId33"/>
    <p:sldId id="1043" r:id="rId34"/>
    <p:sldId id="1044" r:id="rId35"/>
    <p:sldId id="1045" r:id="rId36"/>
    <p:sldId id="1046" r:id="rId37"/>
    <p:sldId id="1047" r:id="rId38"/>
    <p:sldId id="1048" r:id="rId39"/>
    <p:sldId id="1049" r:id="rId40"/>
    <p:sldId id="1050" r:id="rId41"/>
    <p:sldId id="1051" r:id="rId42"/>
    <p:sldId id="1052" r:id="rId43"/>
    <p:sldId id="1053" r:id="rId44"/>
    <p:sldId id="1054" r:id="rId45"/>
    <p:sldId id="1055" r:id="rId46"/>
    <p:sldId id="1056" r:id="rId47"/>
    <p:sldId id="1057" r:id="rId48"/>
    <p:sldId id="1058" r:id="rId49"/>
    <p:sldId id="1059" r:id="rId50"/>
    <p:sldId id="1060" r:id="rId51"/>
    <p:sldId id="1061" r:id="rId52"/>
    <p:sldId id="1062" r:id="rId53"/>
    <p:sldId id="1063" r:id="rId54"/>
    <p:sldId id="1064" r:id="rId55"/>
    <p:sldId id="1065" r:id="rId56"/>
    <p:sldId id="1066" r:id="rId57"/>
    <p:sldId id="1067" r:id="rId58"/>
    <p:sldId id="1068" r:id="rId59"/>
    <p:sldId id="1069" r:id="rId60"/>
    <p:sldId id="1070" r:id="rId61"/>
    <p:sldId id="1071" r:id="rId62"/>
    <p:sldId id="1072" r:id="rId63"/>
    <p:sldId id="1073" r:id="rId64"/>
    <p:sldId id="1074" r:id="rId65"/>
    <p:sldId id="1075" r:id="rId66"/>
    <p:sldId id="1076" r:id="rId67"/>
    <p:sldId id="1077" r:id="rId68"/>
    <p:sldId id="1078" r:id="rId69"/>
    <p:sldId id="1079" r:id="rId70"/>
    <p:sldId id="1080" r:id="rId71"/>
    <p:sldId id="1081" r:id="rId72"/>
    <p:sldId id="1082" r:id="rId73"/>
    <p:sldId id="1083" r:id="rId74"/>
    <p:sldId id="1084" r:id="rId75"/>
    <p:sldId id="1085" r:id="rId76"/>
    <p:sldId id="1086" r:id="rId77"/>
    <p:sldId id="1087" r:id="rId78"/>
    <p:sldId id="1088" r:id="rId79"/>
    <p:sldId id="1089" r:id="rId80"/>
    <p:sldId id="1090" r:id="rId81"/>
    <p:sldId id="1091" r:id="rId82"/>
    <p:sldId id="1092" r:id="rId83"/>
    <p:sldId id="1093" r:id="rId84"/>
    <p:sldId id="1094" r:id="rId85"/>
    <p:sldId id="1095" r:id="rId86"/>
    <p:sldId id="1096" r:id="rId87"/>
    <p:sldId id="1097" r:id="rId88"/>
    <p:sldId id="1098" r:id="rId89"/>
    <p:sldId id="1099" r:id="rId90"/>
    <p:sldId id="1100" r:id="rId91"/>
    <p:sldId id="1101" r:id="rId92"/>
    <p:sldId id="1102" r:id="rId93"/>
    <p:sldId id="1103" r:id="rId94"/>
    <p:sldId id="1104" r:id="rId95"/>
    <p:sldId id="1105" r:id="rId96"/>
    <p:sldId id="1106" r:id="rId97"/>
    <p:sldId id="1107" r:id="rId98"/>
    <p:sldId id="1108" r:id="rId99"/>
    <p:sldId id="1109" r:id="rId100"/>
    <p:sldId id="1110" r:id="rId101"/>
    <p:sldId id="1111" r:id="rId102"/>
    <p:sldId id="1112" r:id="rId103"/>
    <p:sldId id="1113" r:id="rId104"/>
    <p:sldId id="1114" r:id="rId105"/>
    <p:sldId id="1115" r:id="rId106"/>
    <p:sldId id="1116" r:id="rId107"/>
    <p:sldId id="1117" r:id="rId108"/>
    <p:sldId id="1118" r:id="rId109"/>
    <p:sldId id="1119" r:id="rId110"/>
    <p:sldId id="1120" r:id="rId111"/>
    <p:sldId id="1121" r:id="rId112"/>
    <p:sldId id="1122" r:id="rId113"/>
    <p:sldId id="1123" r:id="rId114"/>
    <p:sldId id="1124" r:id="rId115"/>
    <p:sldId id="1125" r:id="rId116"/>
    <p:sldId id="1126" r:id="rId117"/>
    <p:sldId id="1127" r:id="rId118"/>
    <p:sldId id="1128" r:id="rId119"/>
    <p:sldId id="1129" r:id="rId120"/>
    <p:sldId id="1130" r:id="rId121"/>
    <p:sldId id="1131" r:id="rId122"/>
    <p:sldId id="1132" r:id="rId123"/>
    <p:sldId id="1133" r:id="rId124"/>
    <p:sldId id="1134" r:id="rId125"/>
    <p:sldId id="1135" r:id="rId126"/>
    <p:sldId id="1136" r:id="rId127"/>
    <p:sldId id="1137" r:id="rId128"/>
    <p:sldId id="1138" r:id="rId129"/>
    <p:sldId id="1139" r:id="rId130"/>
    <p:sldId id="1140" r:id="rId131"/>
    <p:sldId id="1141" r:id="rId132"/>
    <p:sldId id="1142" r:id="rId133"/>
    <p:sldId id="1143" r:id="rId134"/>
    <p:sldId id="1144" r:id="rId135"/>
    <p:sldId id="1145" r:id="rId136"/>
    <p:sldId id="1146" r:id="rId137"/>
    <p:sldId id="1147" r:id="rId138"/>
    <p:sldId id="1148" r:id="rId139"/>
    <p:sldId id="1149" r:id="rId140"/>
    <p:sldId id="1150" r:id="rId141"/>
    <p:sldId id="1151" r:id="rId142"/>
    <p:sldId id="1152" r:id="rId143"/>
    <p:sldId id="1153" r:id="rId144"/>
    <p:sldId id="1154" r:id="rId145"/>
    <p:sldId id="1155" r:id="rId146"/>
    <p:sldId id="1156" r:id="rId147"/>
    <p:sldId id="1157" r:id="rId148"/>
    <p:sldId id="1158" r:id="rId149"/>
    <p:sldId id="1159" r:id="rId150"/>
    <p:sldId id="1160" r:id="rId151"/>
    <p:sldId id="1161" r:id="rId152"/>
    <p:sldId id="1162" r:id="rId153"/>
    <p:sldId id="1163" r:id="rId154"/>
    <p:sldId id="1164" r:id="rId155"/>
    <p:sldId id="1165" r:id="rId156"/>
    <p:sldId id="1166" r:id="rId157"/>
    <p:sldId id="1167" r:id="rId158"/>
    <p:sldId id="1168" r:id="rId159"/>
    <p:sldId id="1169" r:id="rId160"/>
    <p:sldId id="1170" r:id="rId161"/>
    <p:sldId id="1171" r:id="rId162"/>
    <p:sldId id="1172" r:id="rId163"/>
    <p:sldId id="1173" r:id="rId164"/>
    <p:sldId id="1174" r:id="rId165"/>
    <p:sldId id="1175" r:id="rId166"/>
    <p:sldId id="1176" r:id="rId167"/>
    <p:sldId id="1177" r:id="rId168"/>
    <p:sldId id="1178" r:id="rId169"/>
    <p:sldId id="1179" r:id="rId170"/>
    <p:sldId id="1180" r:id="rId171"/>
    <p:sldId id="1181" r:id="rId172"/>
    <p:sldId id="1182" r:id="rId173"/>
    <p:sldId id="1183" r:id="rId174"/>
    <p:sldId id="1184" r:id="rId175"/>
    <p:sldId id="1185" r:id="rId176"/>
    <p:sldId id="1186" r:id="rId177"/>
    <p:sldId id="1187" r:id="rId178"/>
    <p:sldId id="1188" r:id="rId179"/>
    <p:sldId id="1189" r:id="rId180"/>
    <p:sldId id="1190" r:id="rId181"/>
    <p:sldId id="1191" r:id="rId182"/>
    <p:sldId id="1192" r:id="rId183"/>
    <p:sldId id="1193" r:id="rId184"/>
    <p:sldId id="1194" r:id="rId185"/>
    <p:sldId id="1195" r:id="rId186"/>
    <p:sldId id="1196" r:id="rId187"/>
    <p:sldId id="1197" r:id="rId188"/>
    <p:sldId id="1198" r:id="rId189"/>
    <p:sldId id="1199" r:id="rId190"/>
    <p:sldId id="1200" r:id="rId191"/>
    <p:sldId id="1201" r:id="rId192"/>
    <p:sldId id="1202" r:id="rId193"/>
    <p:sldId id="1203" r:id="rId194"/>
    <p:sldId id="1204" r:id="rId195"/>
    <p:sldId id="1205" r:id="rId196"/>
    <p:sldId id="1206" r:id="rId197"/>
    <p:sldId id="1207" r:id="rId198"/>
    <p:sldId id="1208" r:id="rId199"/>
    <p:sldId id="1209" r:id="rId200"/>
    <p:sldId id="1210" r:id="rId201"/>
    <p:sldId id="1211" r:id="rId202"/>
    <p:sldId id="1212" r:id="rId203"/>
    <p:sldId id="1213" r:id="rId204"/>
    <p:sldId id="1214" r:id="rId205"/>
    <p:sldId id="1215" r:id="rId206"/>
    <p:sldId id="1216" r:id="rId207"/>
    <p:sldId id="1217" r:id="rId208"/>
    <p:sldId id="1218" r:id="rId209"/>
    <p:sldId id="1219" r:id="rId210"/>
    <p:sldId id="1220" r:id="rId211"/>
    <p:sldId id="1221" r:id="rId212"/>
    <p:sldId id="1222" r:id="rId213"/>
    <p:sldId id="1223" r:id="rId214"/>
    <p:sldId id="1224" r:id="rId215"/>
    <p:sldId id="1225" r:id="rId216"/>
    <p:sldId id="1498" r:id="rId217"/>
    <p:sldId id="1227" r:id="rId218"/>
    <p:sldId id="1228" r:id="rId219"/>
    <p:sldId id="1229" r:id="rId220"/>
    <p:sldId id="1230" r:id="rId221"/>
    <p:sldId id="1231" r:id="rId222"/>
    <p:sldId id="1232" r:id="rId223"/>
    <p:sldId id="1233" r:id="rId224"/>
    <p:sldId id="1234" r:id="rId225"/>
    <p:sldId id="1235" r:id="rId226"/>
    <p:sldId id="1236" r:id="rId227"/>
    <p:sldId id="1237" r:id="rId228"/>
    <p:sldId id="1238" r:id="rId229"/>
    <p:sldId id="1239" r:id="rId230"/>
    <p:sldId id="1240" r:id="rId231"/>
    <p:sldId id="1241" r:id="rId232"/>
    <p:sldId id="1242" r:id="rId233"/>
    <p:sldId id="1243" r:id="rId234"/>
    <p:sldId id="1244" r:id="rId235"/>
    <p:sldId id="1245" r:id="rId236"/>
    <p:sldId id="1246" r:id="rId237"/>
    <p:sldId id="1247" r:id="rId238"/>
    <p:sldId id="1248" r:id="rId239"/>
    <p:sldId id="1249" r:id="rId240"/>
    <p:sldId id="1250" r:id="rId241"/>
    <p:sldId id="1251" r:id="rId242"/>
    <p:sldId id="1252" r:id="rId243"/>
    <p:sldId id="1253" r:id="rId244"/>
    <p:sldId id="1254" r:id="rId245"/>
    <p:sldId id="1256" r:id="rId246"/>
    <p:sldId id="1257" r:id="rId247"/>
    <p:sldId id="1258" r:id="rId248"/>
    <p:sldId id="1259" r:id="rId249"/>
    <p:sldId id="1260" r:id="rId250"/>
    <p:sldId id="1261" r:id="rId251"/>
    <p:sldId id="1262" r:id="rId252"/>
    <p:sldId id="1263" r:id="rId253"/>
    <p:sldId id="1264" r:id="rId254"/>
    <p:sldId id="1265" r:id="rId255"/>
    <p:sldId id="1266" r:id="rId256"/>
    <p:sldId id="1267" r:id="rId257"/>
    <p:sldId id="1268" r:id="rId258"/>
    <p:sldId id="1269" r:id="rId259"/>
    <p:sldId id="1270" r:id="rId260"/>
    <p:sldId id="1271" r:id="rId261"/>
    <p:sldId id="1272" r:id="rId262"/>
    <p:sldId id="1273" r:id="rId263"/>
    <p:sldId id="1274" r:id="rId264"/>
    <p:sldId id="1275" r:id="rId265"/>
    <p:sldId id="1276" r:id="rId266"/>
    <p:sldId id="1277" r:id="rId267"/>
    <p:sldId id="1278" r:id="rId268"/>
    <p:sldId id="1279" r:id="rId269"/>
    <p:sldId id="1280" r:id="rId270"/>
    <p:sldId id="1281" r:id="rId271"/>
    <p:sldId id="1282" r:id="rId272"/>
    <p:sldId id="1283" r:id="rId273"/>
    <p:sldId id="1284" r:id="rId274"/>
    <p:sldId id="1285" r:id="rId275"/>
    <p:sldId id="1286" r:id="rId276"/>
    <p:sldId id="1287" r:id="rId277"/>
    <p:sldId id="1288" r:id="rId278"/>
    <p:sldId id="1289" r:id="rId279"/>
    <p:sldId id="1290" r:id="rId280"/>
    <p:sldId id="1291" r:id="rId281"/>
    <p:sldId id="1292" r:id="rId282"/>
    <p:sldId id="1293" r:id="rId283"/>
    <p:sldId id="1294" r:id="rId284"/>
    <p:sldId id="1295" r:id="rId285"/>
    <p:sldId id="1296" r:id="rId286"/>
    <p:sldId id="1297" r:id="rId287"/>
    <p:sldId id="1298" r:id="rId288"/>
    <p:sldId id="1299" r:id="rId289"/>
    <p:sldId id="1300" r:id="rId290"/>
    <p:sldId id="1301" r:id="rId291"/>
    <p:sldId id="1302" r:id="rId292"/>
    <p:sldId id="1303" r:id="rId293"/>
    <p:sldId id="1304" r:id="rId294"/>
    <p:sldId id="1305" r:id="rId295"/>
    <p:sldId id="1306" r:id="rId296"/>
    <p:sldId id="1307" r:id="rId297"/>
    <p:sldId id="1308" r:id="rId298"/>
    <p:sldId id="1309" r:id="rId299"/>
    <p:sldId id="1310" r:id="rId300"/>
    <p:sldId id="1311" r:id="rId301"/>
    <p:sldId id="1312" r:id="rId302"/>
    <p:sldId id="1313" r:id="rId303"/>
    <p:sldId id="1314" r:id="rId304"/>
    <p:sldId id="1315" r:id="rId305"/>
    <p:sldId id="1316" r:id="rId306"/>
    <p:sldId id="1317" r:id="rId307"/>
    <p:sldId id="1497" r:id="rId308"/>
    <p:sldId id="1318" r:id="rId309"/>
    <p:sldId id="1319" r:id="rId310"/>
    <p:sldId id="1320" r:id="rId311"/>
    <p:sldId id="1321" r:id="rId312"/>
    <p:sldId id="1322" r:id="rId313"/>
    <p:sldId id="1323" r:id="rId314"/>
    <p:sldId id="1324" r:id="rId315"/>
    <p:sldId id="1325" r:id="rId316"/>
    <p:sldId id="1326" r:id="rId317"/>
    <p:sldId id="1327" r:id="rId318"/>
    <p:sldId id="1328" r:id="rId319"/>
    <p:sldId id="1329" r:id="rId320"/>
    <p:sldId id="1330" r:id="rId321"/>
    <p:sldId id="1331" r:id="rId322"/>
    <p:sldId id="1332" r:id="rId323"/>
    <p:sldId id="1333" r:id="rId324"/>
    <p:sldId id="1334" r:id="rId325"/>
    <p:sldId id="1335" r:id="rId326"/>
    <p:sldId id="1336" r:id="rId327"/>
    <p:sldId id="1337" r:id="rId328"/>
    <p:sldId id="1338" r:id="rId329"/>
    <p:sldId id="1339" r:id="rId330"/>
    <p:sldId id="1340" r:id="rId331"/>
    <p:sldId id="1341" r:id="rId332"/>
    <p:sldId id="1342" r:id="rId333"/>
    <p:sldId id="1343" r:id="rId334"/>
    <p:sldId id="1344" r:id="rId335"/>
    <p:sldId id="1345" r:id="rId336"/>
    <p:sldId id="1346" r:id="rId337"/>
    <p:sldId id="1347" r:id="rId338"/>
    <p:sldId id="1348" r:id="rId339"/>
    <p:sldId id="1349" r:id="rId340"/>
    <p:sldId id="1350" r:id="rId341"/>
    <p:sldId id="1351" r:id="rId342"/>
    <p:sldId id="1352" r:id="rId343"/>
    <p:sldId id="1353" r:id="rId344"/>
    <p:sldId id="1354" r:id="rId345"/>
    <p:sldId id="1355" r:id="rId346"/>
    <p:sldId id="1356" r:id="rId347"/>
    <p:sldId id="1357" r:id="rId348"/>
    <p:sldId id="1358" r:id="rId349"/>
    <p:sldId id="1359" r:id="rId350"/>
    <p:sldId id="1360" r:id="rId351"/>
    <p:sldId id="1361" r:id="rId352"/>
    <p:sldId id="1362" r:id="rId353"/>
    <p:sldId id="1363" r:id="rId354"/>
    <p:sldId id="1364" r:id="rId355"/>
    <p:sldId id="1365" r:id="rId356"/>
    <p:sldId id="1366" r:id="rId357"/>
    <p:sldId id="1367" r:id="rId358"/>
    <p:sldId id="1368" r:id="rId359"/>
    <p:sldId id="1369" r:id="rId360"/>
    <p:sldId id="1370" r:id="rId361"/>
    <p:sldId id="1371" r:id="rId362"/>
    <p:sldId id="1372" r:id="rId363"/>
    <p:sldId id="1373" r:id="rId364"/>
    <p:sldId id="1374" r:id="rId365"/>
    <p:sldId id="1375" r:id="rId366"/>
    <p:sldId id="1376" r:id="rId367"/>
    <p:sldId id="1377" r:id="rId368"/>
    <p:sldId id="1378" r:id="rId369"/>
    <p:sldId id="1379" r:id="rId370"/>
    <p:sldId id="1380" r:id="rId371"/>
    <p:sldId id="1381" r:id="rId372"/>
    <p:sldId id="1382" r:id="rId373"/>
    <p:sldId id="1383" r:id="rId374"/>
    <p:sldId id="1384" r:id="rId375"/>
    <p:sldId id="1385" r:id="rId376"/>
    <p:sldId id="1386" r:id="rId377"/>
    <p:sldId id="1387" r:id="rId378"/>
    <p:sldId id="1388" r:id="rId379"/>
    <p:sldId id="1389" r:id="rId380"/>
    <p:sldId id="1390" r:id="rId381"/>
    <p:sldId id="1391" r:id="rId382"/>
    <p:sldId id="1392" r:id="rId383"/>
    <p:sldId id="1393" r:id="rId384"/>
    <p:sldId id="1394" r:id="rId385"/>
    <p:sldId id="1395" r:id="rId386"/>
    <p:sldId id="1396" r:id="rId387"/>
    <p:sldId id="1397" r:id="rId388"/>
    <p:sldId id="1398" r:id="rId389"/>
    <p:sldId id="1399" r:id="rId390"/>
    <p:sldId id="1400" r:id="rId391"/>
    <p:sldId id="1401" r:id="rId392"/>
    <p:sldId id="1402" r:id="rId393"/>
    <p:sldId id="1403" r:id="rId394"/>
    <p:sldId id="1404" r:id="rId395"/>
    <p:sldId id="1405" r:id="rId396"/>
    <p:sldId id="1406" r:id="rId397"/>
    <p:sldId id="1407" r:id="rId398"/>
    <p:sldId id="1408" r:id="rId399"/>
    <p:sldId id="1409" r:id="rId400"/>
    <p:sldId id="1410" r:id="rId401"/>
    <p:sldId id="1411" r:id="rId402"/>
    <p:sldId id="1412" r:id="rId403"/>
    <p:sldId id="1413" r:id="rId404"/>
    <p:sldId id="1414" r:id="rId405"/>
    <p:sldId id="1415" r:id="rId406"/>
    <p:sldId id="1416" r:id="rId407"/>
    <p:sldId id="1417" r:id="rId408"/>
    <p:sldId id="1418" r:id="rId409"/>
    <p:sldId id="1419" r:id="rId410"/>
    <p:sldId id="1420" r:id="rId411"/>
    <p:sldId id="1421" r:id="rId412"/>
    <p:sldId id="1422" r:id="rId413"/>
    <p:sldId id="1423" r:id="rId414"/>
    <p:sldId id="1424" r:id="rId415"/>
    <p:sldId id="1425" r:id="rId416"/>
    <p:sldId id="1426" r:id="rId417"/>
    <p:sldId id="1427" r:id="rId418"/>
    <p:sldId id="1428" r:id="rId419"/>
    <p:sldId id="1429" r:id="rId420"/>
    <p:sldId id="1430" r:id="rId421"/>
    <p:sldId id="1431" r:id="rId422"/>
    <p:sldId id="1432" r:id="rId423"/>
    <p:sldId id="1433" r:id="rId424"/>
    <p:sldId id="1434" r:id="rId425"/>
    <p:sldId id="1435" r:id="rId426"/>
    <p:sldId id="1436" r:id="rId427"/>
    <p:sldId id="1437" r:id="rId428"/>
    <p:sldId id="1438" r:id="rId429"/>
    <p:sldId id="1439" r:id="rId430"/>
    <p:sldId id="1440" r:id="rId431"/>
    <p:sldId id="1441" r:id="rId432"/>
    <p:sldId id="1442" r:id="rId433"/>
    <p:sldId id="1443" r:id="rId434"/>
    <p:sldId id="1444" r:id="rId435"/>
    <p:sldId id="1445" r:id="rId436"/>
    <p:sldId id="1446" r:id="rId437"/>
    <p:sldId id="1447" r:id="rId438"/>
    <p:sldId id="1448" r:id="rId439"/>
    <p:sldId id="1449" r:id="rId440"/>
    <p:sldId id="1450" r:id="rId441"/>
    <p:sldId id="1451" r:id="rId442"/>
    <p:sldId id="1452" r:id="rId443"/>
    <p:sldId id="1453" r:id="rId444"/>
    <p:sldId id="1454" r:id="rId445"/>
    <p:sldId id="1455" r:id="rId446"/>
    <p:sldId id="1456" r:id="rId447"/>
    <p:sldId id="1457" r:id="rId448"/>
    <p:sldId id="1458" r:id="rId449"/>
    <p:sldId id="1459" r:id="rId450"/>
    <p:sldId id="1460" r:id="rId451"/>
    <p:sldId id="1461" r:id="rId452"/>
    <p:sldId id="1462" r:id="rId453"/>
    <p:sldId id="1463" r:id="rId454"/>
    <p:sldId id="1464" r:id="rId455"/>
    <p:sldId id="1465" r:id="rId456"/>
    <p:sldId id="1466" r:id="rId457"/>
    <p:sldId id="1467" r:id="rId458"/>
    <p:sldId id="1468" r:id="rId459"/>
    <p:sldId id="1469" r:id="rId460"/>
    <p:sldId id="1470" r:id="rId461"/>
    <p:sldId id="1471" r:id="rId462"/>
    <p:sldId id="1472" r:id="rId463"/>
    <p:sldId id="1473" r:id="rId464"/>
    <p:sldId id="1474" r:id="rId465"/>
    <p:sldId id="1475" r:id="rId466"/>
    <p:sldId id="1476" r:id="rId467"/>
    <p:sldId id="1477" r:id="rId468"/>
    <p:sldId id="1478" r:id="rId469"/>
    <p:sldId id="1479" r:id="rId470"/>
    <p:sldId id="1480" r:id="rId471"/>
    <p:sldId id="1481" r:id="rId472"/>
    <p:sldId id="1482" r:id="rId473"/>
    <p:sldId id="1483" r:id="rId474"/>
    <p:sldId id="1484" r:id="rId475"/>
    <p:sldId id="1485" r:id="rId476"/>
    <p:sldId id="1486" r:id="rId477"/>
    <p:sldId id="1487" r:id="rId478"/>
    <p:sldId id="1488" r:id="rId479"/>
    <p:sldId id="1489" r:id="rId480"/>
    <p:sldId id="1490" r:id="rId481"/>
    <p:sldId id="1491" r:id="rId482"/>
    <p:sldId id="1492" r:id="rId483"/>
    <p:sldId id="1493" r:id="rId484"/>
    <p:sldId id="1494" r:id="rId485"/>
    <p:sldId id="1495" r:id="rId486"/>
    <p:sldId id="1496" r:id="rId487"/>
  </p:sldIdLst>
  <p:sldSz cx="9144000" cy="6858000" type="screen4x3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433" Type="http://schemas.openxmlformats.org/officeDocument/2006/relationships/slide" Target="slides/slide432.xml"/><Relationship Id="rId268" Type="http://schemas.openxmlformats.org/officeDocument/2006/relationships/slide" Target="slides/slide267.xml"/><Relationship Id="rId475" Type="http://schemas.openxmlformats.org/officeDocument/2006/relationships/slide" Target="slides/slide474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79" Type="http://schemas.openxmlformats.org/officeDocument/2006/relationships/slide" Target="slides/slide278.xml"/><Relationship Id="rId444" Type="http://schemas.openxmlformats.org/officeDocument/2006/relationships/slide" Target="slides/slide443.xml"/><Relationship Id="rId486" Type="http://schemas.openxmlformats.org/officeDocument/2006/relationships/slide" Target="slides/slide485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413" Type="http://schemas.openxmlformats.org/officeDocument/2006/relationships/slide" Target="slides/slide412.xml"/><Relationship Id="rId248" Type="http://schemas.openxmlformats.org/officeDocument/2006/relationships/slide" Target="slides/slide247.xml"/><Relationship Id="rId455" Type="http://schemas.openxmlformats.org/officeDocument/2006/relationships/slide" Target="slides/slide454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399" Type="http://schemas.openxmlformats.org/officeDocument/2006/relationships/slide" Target="slides/slide398.xml"/><Relationship Id="rId259" Type="http://schemas.openxmlformats.org/officeDocument/2006/relationships/slide" Target="slides/slide258.xml"/><Relationship Id="rId424" Type="http://schemas.openxmlformats.org/officeDocument/2006/relationships/slide" Target="slides/slide423.xml"/><Relationship Id="rId466" Type="http://schemas.openxmlformats.org/officeDocument/2006/relationships/slide" Target="slides/slide46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435" Type="http://schemas.openxmlformats.org/officeDocument/2006/relationships/slide" Target="slides/slide434.xml"/><Relationship Id="rId477" Type="http://schemas.openxmlformats.org/officeDocument/2006/relationships/slide" Target="slides/slide476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425" Type="http://schemas.openxmlformats.org/officeDocument/2006/relationships/slide" Target="slides/slide424.xml"/><Relationship Id="rId446" Type="http://schemas.openxmlformats.org/officeDocument/2006/relationships/slide" Target="slides/slide445.xml"/><Relationship Id="rId467" Type="http://schemas.openxmlformats.org/officeDocument/2006/relationships/slide" Target="slides/slide466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88" Type="http://schemas.openxmlformats.org/officeDocument/2006/relationships/presProps" Target="pres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415" Type="http://schemas.openxmlformats.org/officeDocument/2006/relationships/slide" Target="slides/slide414.xml"/><Relationship Id="rId436" Type="http://schemas.openxmlformats.org/officeDocument/2006/relationships/slide" Target="slides/slide435.xml"/><Relationship Id="rId457" Type="http://schemas.openxmlformats.org/officeDocument/2006/relationships/slide" Target="slides/slide456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478" Type="http://schemas.openxmlformats.org/officeDocument/2006/relationships/slide" Target="slides/slide47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426" Type="http://schemas.openxmlformats.org/officeDocument/2006/relationships/slide" Target="slides/slide425.xml"/><Relationship Id="rId447" Type="http://schemas.openxmlformats.org/officeDocument/2006/relationships/slide" Target="slides/slide446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468" Type="http://schemas.openxmlformats.org/officeDocument/2006/relationships/slide" Target="slides/slide467.xml"/><Relationship Id="rId489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416" Type="http://schemas.openxmlformats.org/officeDocument/2006/relationships/slide" Target="slides/slide415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437" Type="http://schemas.openxmlformats.org/officeDocument/2006/relationships/slide" Target="slides/slide436.xml"/><Relationship Id="rId458" Type="http://schemas.openxmlformats.org/officeDocument/2006/relationships/slide" Target="slides/slide457.xml"/><Relationship Id="rId479" Type="http://schemas.openxmlformats.org/officeDocument/2006/relationships/slide" Target="slides/slide4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490" Type="http://schemas.openxmlformats.org/officeDocument/2006/relationships/theme" Target="theme/theme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427" Type="http://schemas.openxmlformats.org/officeDocument/2006/relationships/slide" Target="slides/slide426.xml"/><Relationship Id="rId448" Type="http://schemas.openxmlformats.org/officeDocument/2006/relationships/slide" Target="slides/slide447.xml"/><Relationship Id="rId469" Type="http://schemas.openxmlformats.org/officeDocument/2006/relationships/slide" Target="slides/slide468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80" Type="http://schemas.openxmlformats.org/officeDocument/2006/relationships/slide" Target="slides/slide479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417" Type="http://schemas.openxmlformats.org/officeDocument/2006/relationships/slide" Target="slides/slide416.xml"/><Relationship Id="rId438" Type="http://schemas.openxmlformats.org/officeDocument/2006/relationships/slide" Target="slides/slide437.xml"/><Relationship Id="rId459" Type="http://schemas.openxmlformats.org/officeDocument/2006/relationships/slide" Target="slides/slide458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470" Type="http://schemas.openxmlformats.org/officeDocument/2006/relationships/slide" Target="slides/slide469.xml"/><Relationship Id="rId491" Type="http://schemas.openxmlformats.org/officeDocument/2006/relationships/tableStyles" Target="tableStyle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428" Type="http://schemas.openxmlformats.org/officeDocument/2006/relationships/slide" Target="slides/slide427.xml"/><Relationship Id="rId449" Type="http://schemas.openxmlformats.org/officeDocument/2006/relationships/slide" Target="slides/slide448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460" Type="http://schemas.openxmlformats.org/officeDocument/2006/relationships/slide" Target="slides/slide459.xml"/><Relationship Id="rId481" Type="http://schemas.openxmlformats.org/officeDocument/2006/relationships/slide" Target="slides/slide48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418" Type="http://schemas.openxmlformats.org/officeDocument/2006/relationships/slide" Target="slides/slide417.xml"/><Relationship Id="rId439" Type="http://schemas.openxmlformats.org/officeDocument/2006/relationships/slide" Target="slides/slide438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450" Type="http://schemas.openxmlformats.org/officeDocument/2006/relationships/slide" Target="slides/slide449.xml"/><Relationship Id="rId471" Type="http://schemas.openxmlformats.org/officeDocument/2006/relationships/slide" Target="slides/slide47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slide" Target="slides/slide407.xml"/><Relationship Id="rId429" Type="http://schemas.openxmlformats.org/officeDocument/2006/relationships/slide" Target="slides/slide42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440" Type="http://schemas.openxmlformats.org/officeDocument/2006/relationships/slide" Target="slides/slide439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461" Type="http://schemas.openxmlformats.org/officeDocument/2006/relationships/slide" Target="slides/slide460.xml"/><Relationship Id="rId482" Type="http://schemas.openxmlformats.org/officeDocument/2006/relationships/slide" Target="slides/slide481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419" Type="http://schemas.openxmlformats.org/officeDocument/2006/relationships/slide" Target="slides/slide418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430" Type="http://schemas.openxmlformats.org/officeDocument/2006/relationships/slide" Target="slides/slide429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451" Type="http://schemas.openxmlformats.org/officeDocument/2006/relationships/slide" Target="slides/slide450.xml"/><Relationship Id="rId472" Type="http://schemas.openxmlformats.org/officeDocument/2006/relationships/slide" Target="slides/slide471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slide" Target="slides/slide408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420" Type="http://schemas.openxmlformats.org/officeDocument/2006/relationships/slide" Target="slides/slide419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41" Type="http://schemas.openxmlformats.org/officeDocument/2006/relationships/slide" Target="slides/slide440.xml"/><Relationship Id="rId462" Type="http://schemas.openxmlformats.org/officeDocument/2006/relationships/slide" Target="slides/slide461.xml"/><Relationship Id="rId483" Type="http://schemas.openxmlformats.org/officeDocument/2006/relationships/slide" Target="slides/slide482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slide" Target="slides/slide409.xml"/><Relationship Id="rId431" Type="http://schemas.openxmlformats.org/officeDocument/2006/relationships/slide" Target="slides/slide430.xml"/><Relationship Id="rId452" Type="http://schemas.openxmlformats.org/officeDocument/2006/relationships/slide" Target="slides/slide451.xml"/><Relationship Id="rId473" Type="http://schemas.openxmlformats.org/officeDocument/2006/relationships/slide" Target="slides/slide472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421" Type="http://schemas.openxmlformats.org/officeDocument/2006/relationships/slide" Target="slides/slide420.xml"/><Relationship Id="rId442" Type="http://schemas.openxmlformats.org/officeDocument/2006/relationships/slide" Target="slides/slide441.xml"/><Relationship Id="rId463" Type="http://schemas.openxmlformats.org/officeDocument/2006/relationships/slide" Target="slides/slide462.xml"/><Relationship Id="rId484" Type="http://schemas.openxmlformats.org/officeDocument/2006/relationships/slide" Target="slides/slide483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slide" Target="slides/slide410.xml"/><Relationship Id="rId432" Type="http://schemas.openxmlformats.org/officeDocument/2006/relationships/slide" Target="slides/slide431.xml"/><Relationship Id="rId453" Type="http://schemas.openxmlformats.org/officeDocument/2006/relationships/slide" Target="slides/slide452.xml"/><Relationship Id="rId474" Type="http://schemas.openxmlformats.org/officeDocument/2006/relationships/slide" Target="slides/slide473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422" Type="http://schemas.openxmlformats.org/officeDocument/2006/relationships/slide" Target="slides/slide421.xml"/><Relationship Id="rId443" Type="http://schemas.openxmlformats.org/officeDocument/2006/relationships/slide" Target="slides/slide442.xml"/><Relationship Id="rId464" Type="http://schemas.openxmlformats.org/officeDocument/2006/relationships/slide" Target="slides/slide463.xml"/><Relationship Id="rId303" Type="http://schemas.openxmlformats.org/officeDocument/2006/relationships/slide" Target="slides/slide302.xml"/><Relationship Id="rId485" Type="http://schemas.openxmlformats.org/officeDocument/2006/relationships/slide" Target="slides/slide484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slide" Target="slides/slide411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454" Type="http://schemas.openxmlformats.org/officeDocument/2006/relationships/slide" Target="slides/slide453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423" Type="http://schemas.openxmlformats.org/officeDocument/2006/relationships/slide" Target="slides/slide422.xml"/><Relationship Id="rId258" Type="http://schemas.openxmlformats.org/officeDocument/2006/relationships/slide" Target="slides/slide257.xml"/><Relationship Id="rId465" Type="http://schemas.openxmlformats.org/officeDocument/2006/relationships/slide" Target="slides/slide464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434" Type="http://schemas.openxmlformats.org/officeDocument/2006/relationships/slide" Target="slides/slide433.xml"/><Relationship Id="rId476" Type="http://schemas.openxmlformats.org/officeDocument/2006/relationships/slide" Target="slides/slide475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445" Type="http://schemas.openxmlformats.org/officeDocument/2006/relationships/slide" Target="slides/slide444.xml"/><Relationship Id="rId487" Type="http://schemas.openxmlformats.org/officeDocument/2006/relationships/slide" Target="slides/slide486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slide" Target="slides/slide388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414" Type="http://schemas.openxmlformats.org/officeDocument/2006/relationships/slide" Target="slides/slide413.xml"/><Relationship Id="rId456" Type="http://schemas.openxmlformats.org/officeDocument/2006/relationships/slide" Target="slides/slide455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10EC-78C4-4F54-ACD6-43C96D28ED72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3F1CC-9010-4651-961C-8EEB52FEDD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266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10EC-78C4-4F54-ACD6-43C96D28ED72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3F1CC-9010-4651-961C-8EEB52FEDD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038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10EC-78C4-4F54-ACD6-43C96D28ED72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3F1CC-9010-4651-961C-8EEB52FEDD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388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10EC-78C4-4F54-ACD6-43C96D28ED72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3F1CC-9010-4651-961C-8EEB52FEDD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3415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10EC-78C4-4F54-ACD6-43C96D28ED72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3F1CC-9010-4651-961C-8EEB52FEDD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746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10EC-78C4-4F54-ACD6-43C96D28ED72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3F1CC-9010-4651-961C-8EEB52FEDD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53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10EC-78C4-4F54-ACD6-43C96D28ED72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3F1CC-9010-4651-961C-8EEB52FEDD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197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10EC-78C4-4F54-ACD6-43C96D28ED72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3F1CC-9010-4651-961C-8EEB52FEDD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0156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10EC-78C4-4F54-ACD6-43C96D28ED72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3F1CC-9010-4651-961C-8EEB52FEDD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843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10EC-78C4-4F54-ACD6-43C96D28ED72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3F1CC-9010-4651-961C-8EEB52FEDD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4480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10EC-78C4-4F54-ACD6-43C96D28ED72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3F1CC-9010-4651-961C-8EEB52FEDD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404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410EC-78C4-4F54-ACD6-43C96D28ED72}" type="datetimeFigureOut">
              <a:rPr lang="cs-CZ" smtClean="0"/>
              <a:t>2.1.2013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3F1CC-9010-4651-961C-8EEB52FEDD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118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jpg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g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jpg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G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G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JPG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G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JPG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1.JPG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G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G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G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G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g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g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g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g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jpg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g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g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g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g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g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g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g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g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g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jpg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jpg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jpg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jpg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g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g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jpg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jpg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jpg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g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jpg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jpg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jpg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jpg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g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jpg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jpg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jpg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jpg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3.jpg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4.jpg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jpg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jpg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jpg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jpg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jpg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jpg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jpg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g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jpg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jpg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jpg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jpg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jpg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jpg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jpg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jpg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jpg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jpg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jpg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jpg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8.jpg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9.jpg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jpg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jpg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jpg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jpg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jpg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jpg"/><Relationship Id="rId1" Type="http://schemas.openxmlformats.org/officeDocument/2006/relationships/slideLayout" Target="../slideLayouts/slideLayout7.xml"/></Relationships>
</file>

<file path=ppt/slides/_rels/slide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jpg"/><Relationship Id="rId1" Type="http://schemas.openxmlformats.org/officeDocument/2006/relationships/slideLayout" Target="../slideLayouts/slideLayout7.xml"/></Relationships>
</file>

<file path=ppt/slides/_rels/slide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jpg"/><Relationship Id="rId1" Type="http://schemas.openxmlformats.org/officeDocument/2006/relationships/slideLayout" Target="../slideLayouts/slideLayout7.xml"/></Relationships>
</file>

<file path=ppt/slides/_rels/slide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jpg"/><Relationship Id="rId1" Type="http://schemas.openxmlformats.org/officeDocument/2006/relationships/slideLayout" Target="../slideLayouts/slideLayout7.xml"/></Relationships>
</file>

<file path=ppt/slides/_rels/slide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jpg"/><Relationship Id="rId1" Type="http://schemas.openxmlformats.org/officeDocument/2006/relationships/slideLayout" Target="../slideLayouts/slideLayout7.xml"/></Relationships>
</file>

<file path=ppt/slides/_rels/slide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jpg"/><Relationship Id="rId1" Type="http://schemas.openxmlformats.org/officeDocument/2006/relationships/slideLayout" Target="../slideLayouts/slideLayout7.xml"/></Relationships>
</file>

<file path=ppt/slides/_rels/slide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jpg"/><Relationship Id="rId1" Type="http://schemas.openxmlformats.org/officeDocument/2006/relationships/slideLayout" Target="../slideLayouts/slideLayout7.xml"/></Relationships>
</file>

<file path=ppt/slides/_rels/slide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jpg"/><Relationship Id="rId1" Type="http://schemas.openxmlformats.org/officeDocument/2006/relationships/slideLayout" Target="../slideLayouts/slideLayout7.xml"/></Relationships>
</file>

<file path=ppt/slides/_rels/slide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jpg"/><Relationship Id="rId1" Type="http://schemas.openxmlformats.org/officeDocument/2006/relationships/slideLayout" Target="../slideLayouts/slideLayout7.xml"/></Relationships>
</file>

<file path=ppt/slides/_rels/slide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jpg"/><Relationship Id="rId1" Type="http://schemas.openxmlformats.org/officeDocument/2006/relationships/slideLayout" Target="../slideLayouts/slideLayout7.xml"/></Relationships>
</file>

<file path=ppt/slides/_rels/slide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jpg"/><Relationship Id="rId1" Type="http://schemas.openxmlformats.org/officeDocument/2006/relationships/slideLayout" Target="../slideLayouts/slideLayout7.xml"/></Relationships>
</file>

<file path=ppt/slides/_rels/slide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jpg"/><Relationship Id="rId1" Type="http://schemas.openxmlformats.org/officeDocument/2006/relationships/slideLayout" Target="../slideLayouts/slideLayout7.xml"/></Relationships>
</file>

<file path=ppt/slides/_rels/slide4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jpg"/><Relationship Id="rId1" Type="http://schemas.openxmlformats.org/officeDocument/2006/relationships/slideLayout" Target="../slideLayouts/slideLayout7.xml"/></Relationships>
</file>

<file path=ppt/slides/_rels/slide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jpg"/><Relationship Id="rId1" Type="http://schemas.openxmlformats.org/officeDocument/2006/relationships/slideLayout" Target="../slideLayouts/slideLayout7.xml"/></Relationships>
</file>

<file path=ppt/slides/_rels/slide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jpg"/><Relationship Id="rId1" Type="http://schemas.openxmlformats.org/officeDocument/2006/relationships/slideLayout" Target="../slideLayouts/slideLayout7.xml"/></Relationships>
</file>

<file path=ppt/slides/_rels/slide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jpg"/><Relationship Id="rId1" Type="http://schemas.openxmlformats.org/officeDocument/2006/relationships/slideLayout" Target="../slideLayouts/slideLayout7.xml"/></Relationships>
</file>

<file path=ppt/slides/_rels/slide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3.jpg"/><Relationship Id="rId1" Type="http://schemas.openxmlformats.org/officeDocument/2006/relationships/slideLayout" Target="../slideLayouts/slideLayout7.xml"/></Relationships>
</file>

<file path=ppt/slides/_rels/slide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4.jpg"/><Relationship Id="rId1" Type="http://schemas.openxmlformats.org/officeDocument/2006/relationships/slideLayout" Target="../slideLayouts/slideLayout7.xml"/></Relationships>
</file>

<file path=ppt/slides/_rels/slide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5.jpg"/><Relationship Id="rId1" Type="http://schemas.openxmlformats.org/officeDocument/2006/relationships/slideLayout" Target="../slideLayouts/slideLayout7.xml"/></Relationships>
</file>

<file path=ppt/slides/_rels/slide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6.jpg"/><Relationship Id="rId1" Type="http://schemas.openxmlformats.org/officeDocument/2006/relationships/slideLayout" Target="../slideLayouts/slideLayout7.xml"/></Relationships>
</file>

<file path=ppt/slides/_rels/slide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jpg"/><Relationship Id="rId1" Type="http://schemas.openxmlformats.org/officeDocument/2006/relationships/slideLayout" Target="../slideLayouts/slideLayout7.xml"/></Relationships>
</file>

<file path=ppt/slides/_rels/slide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jpg"/><Relationship Id="rId1" Type="http://schemas.openxmlformats.org/officeDocument/2006/relationships/slideLayout" Target="../slideLayouts/slideLayout7.xml"/></Relationships>
</file>

<file path=ppt/slides/_rels/slide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jpg"/><Relationship Id="rId1" Type="http://schemas.openxmlformats.org/officeDocument/2006/relationships/slideLayout" Target="../slideLayouts/slideLayout7.xml"/></Relationships>
</file>

<file path=ppt/slides/_rels/slide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jpg"/><Relationship Id="rId1" Type="http://schemas.openxmlformats.org/officeDocument/2006/relationships/slideLayout" Target="../slideLayouts/slideLayout7.xml"/></Relationships>
</file>

<file path=ppt/slides/_rels/slide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2.jpg"/><Relationship Id="rId1" Type="http://schemas.openxmlformats.org/officeDocument/2006/relationships/slideLayout" Target="../slideLayouts/slideLayout7.xml"/></Relationships>
</file>

<file path=ppt/slides/_rels/slide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jpg"/><Relationship Id="rId1" Type="http://schemas.openxmlformats.org/officeDocument/2006/relationships/slideLayout" Target="../slideLayouts/slideLayout7.xml"/></Relationships>
</file>

<file path=ppt/slides/_rels/slide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jpg"/><Relationship Id="rId1" Type="http://schemas.openxmlformats.org/officeDocument/2006/relationships/slideLayout" Target="../slideLayouts/slideLayout7.xml"/></Relationships>
</file>

<file path=ppt/slides/_rels/slide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jpg"/><Relationship Id="rId1" Type="http://schemas.openxmlformats.org/officeDocument/2006/relationships/slideLayout" Target="../slideLayouts/slideLayout7.xml"/></Relationships>
</file>

<file path=ppt/slides/_rels/slide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6.jpg"/><Relationship Id="rId1" Type="http://schemas.openxmlformats.org/officeDocument/2006/relationships/slideLayout" Target="../slideLayouts/slideLayout7.xml"/></Relationships>
</file>

<file path=ppt/slides/_rels/slide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8.jpg"/><Relationship Id="rId1" Type="http://schemas.openxmlformats.org/officeDocument/2006/relationships/slideLayout" Target="../slideLayouts/slideLayout7.xml"/></Relationships>
</file>

<file path=ppt/slides/_rels/slide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9.jpg"/><Relationship Id="rId1" Type="http://schemas.openxmlformats.org/officeDocument/2006/relationships/slideLayout" Target="../slideLayouts/slideLayout7.xml"/></Relationships>
</file>

<file path=ppt/slides/_rels/slide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jpg"/><Relationship Id="rId1" Type="http://schemas.openxmlformats.org/officeDocument/2006/relationships/slideLayout" Target="../slideLayouts/slideLayout7.xml"/></Relationships>
</file>

<file path=ppt/slides/_rels/slide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1.jpg"/><Relationship Id="rId1" Type="http://schemas.openxmlformats.org/officeDocument/2006/relationships/slideLayout" Target="../slideLayouts/slideLayout7.xml"/></Relationships>
</file>

<file path=ppt/slides/_rels/slide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2.jpg"/><Relationship Id="rId1" Type="http://schemas.openxmlformats.org/officeDocument/2006/relationships/slideLayout" Target="../slideLayouts/slideLayout7.xml"/></Relationships>
</file>

<file path=ppt/slides/_rels/slide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3.jpg"/><Relationship Id="rId1" Type="http://schemas.openxmlformats.org/officeDocument/2006/relationships/slideLayout" Target="../slideLayouts/slideLayout7.xml"/></Relationships>
</file>

<file path=ppt/slides/_rels/slide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jpg"/><Relationship Id="rId1" Type="http://schemas.openxmlformats.org/officeDocument/2006/relationships/slideLayout" Target="../slideLayouts/slideLayout7.xml"/></Relationships>
</file>

<file path=ppt/slides/_rels/slide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5.jpg"/><Relationship Id="rId1" Type="http://schemas.openxmlformats.org/officeDocument/2006/relationships/slideLayout" Target="../slideLayouts/slideLayout7.xml"/></Relationships>
</file>

<file path=ppt/slides/_rels/slide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6.jpg"/><Relationship Id="rId1" Type="http://schemas.openxmlformats.org/officeDocument/2006/relationships/slideLayout" Target="../slideLayouts/slideLayout7.xml"/></Relationships>
</file>

<file path=ppt/slides/_rels/slide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8.jpg"/><Relationship Id="rId1" Type="http://schemas.openxmlformats.org/officeDocument/2006/relationships/slideLayout" Target="../slideLayouts/slideLayout7.xml"/></Relationships>
</file>

<file path=ppt/slides/_rels/slide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9.jpg"/><Relationship Id="rId1" Type="http://schemas.openxmlformats.org/officeDocument/2006/relationships/slideLayout" Target="../slideLayouts/slideLayout7.xml"/></Relationships>
</file>

<file path=ppt/slides/_rels/slide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jpg"/><Relationship Id="rId1" Type="http://schemas.openxmlformats.org/officeDocument/2006/relationships/slideLayout" Target="../slideLayouts/slideLayout7.xml"/></Relationships>
</file>

<file path=ppt/slides/_rels/slide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1.jpg"/><Relationship Id="rId1" Type="http://schemas.openxmlformats.org/officeDocument/2006/relationships/slideLayout" Target="../slideLayouts/slideLayout7.xml"/></Relationships>
</file>

<file path=ppt/slides/_rels/slide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2.jpg"/><Relationship Id="rId1" Type="http://schemas.openxmlformats.org/officeDocument/2006/relationships/slideLayout" Target="../slideLayouts/slideLayout7.xml"/></Relationships>
</file>

<file path=ppt/slides/_rels/slide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3.jpg"/><Relationship Id="rId1" Type="http://schemas.openxmlformats.org/officeDocument/2006/relationships/slideLayout" Target="../slideLayouts/slideLayout7.xml"/></Relationships>
</file>

<file path=ppt/slides/_rels/slide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jpg"/><Relationship Id="rId1" Type="http://schemas.openxmlformats.org/officeDocument/2006/relationships/slideLayout" Target="../slideLayouts/slideLayout7.xml"/></Relationships>
</file>

<file path=ppt/slides/_rels/slide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5.jpg"/><Relationship Id="rId1" Type="http://schemas.openxmlformats.org/officeDocument/2006/relationships/slideLayout" Target="../slideLayouts/slideLayout7.xml"/></Relationships>
</file>

<file path=ppt/slides/_rels/slide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6.jpg"/><Relationship Id="rId1" Type="http://schemas.openxmlformats.org/officeDocument/2006/relationships/slideLayout" Target="../slideLayouts/slideLayout7.xml"/></Relationships>
</file>

<file path=ppt/slides/_rels/slide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7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8.jpg"/><Relationship Id="rId1" Type="http://schemas.openxmlformats.org/officeDocument/2006/relationships/slideLayout" Target="../slideLayouts/slideLayout7.xml"/></Relationships>
</file>

<file path=ppt/slides/_rels/slide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9.jpg"/><Relationship Id="rId1" Type="http://schemas.openxmlformats.org/officeDocument/2006/relationships/slideLayout" Target="../slideLayouts/slideLayout7.xml"/></Relationships>
</file>

<file path=ppt/slides/_rels/slide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jpg"/><Relationship Id="rId1" Type="http://schemas.openxmlformats.org/officeDocument/2006/relationships/slideLayout" Target="../slideLayouts/slideLayout7.xml"/></Relationships>
</file>

<file path=ppt/slides/_rels/slide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1.jpg"/><Relationship Id="rId1" Type="http://schemas.openxmlformats.org/officeDocument/2006/relationships/slideLayout" Target="../slideLayouts/slideLayout7.xml"/></Relationships>
</file>

<file path=ppt/slides/_rels/slide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2.jpg"/><Relationship Id="rId1" Type="http://schemas.openxmlformats.org/officeDocument/2006/relationships/slideLayout" Target="../slideLayouts/slideLayout7.xml"/></Relationships>
</file>

<file path=ppt/slides/_rels/slide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3.jpg"/><Relationship Id="rId1" Type="http://schemas.openxmlformats.org/officeDocument/2006/relationships/slideLayout" Target="../slideLayouts/slideLayout7.xml"/></Relationships>
</file>

<file path=ppt/slides/_rels/slide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4.jpg"/><Relationship Id="rId1" Type="http://schemas.openxmlformats.org/officeDocument/2006/relationships/slideLayout" Target="../slideLayouts/slideLayout7.xml"/></Relationships>
</file>

<file path=ppt/slides/_rels/slide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5.jpg"/><Relationship Id="rId1" Type="http://schemas.openxmlformats.org/officeDocument/2006/relationships/slideLayout" Target="../slideLayouts/slideLayout7.xml"/></Relationships>
</file>

<file path=ppt/slides/_rels/slide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6.jpg"/><Relationship Id="rId1" Type="http://schemas.openxmlformats.org/officeDocument/2006/relationships/slideLayout" Target="../slideLayouts/slideLayout7.xml"/></Relationships>
</file>

<file path=ppt/slides/_rels/slide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7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8.jpg"/><Relationship Id="rId1" Type="http://schemas.openxmlformats.org/officeDocument/2006/relationships/slideLayout" Target="../slideLayouts/slideLayout7.xml"/></Relationships>
</file>

<file path=ppt/slides/_rels/slide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jpg"/><Relationship Id="rId1" Type="http://schemas.openxmlformats.org/officeDocument/2006/relationships/slideLayout" Target="../slideLayouts/slideLayout7.xml"/></Relationships>
</file>

<file path=ppt/slides/_rels/slide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jpg"/><Relationship Id="rId1" Type="http://schemas.openxmlformats.org/officeDocument/2006/relationships/slideLayout" Target="../slideLayouts/slideLayout7.xml"/></Relationships>
</file>

<file path=ppt/slides/_rels/slide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1.jpg"/><Relationship Id="rId1" Type="http://schemas.openxmlformats.org/officeDocument/2006/relationships/slideLayout" Target="../slideLayouts/slideLayout7.xml"/></Relationships>
</file>

<file path=ppt/slides/_rels/slide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2.jpg"/><Relationship Id="rId1" Type="http://schemas.openxmlformats.org/officeDocument/2006/relationships/slideLayout" Target="../slideLayouts/slideLayout7.xml"/></Relationships>
</file>

<file path=ppt/slides/_rels/slide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3.jpg"/><Relationship Id="rId1" Type="http://schemas.openxmlformats.org/officeDocument/2006/relationships/slideLayout" Target="../slideLayouts/slideLayout7.xml"/></Relationships>
</file>

<file path=ppt/slides/_rels/slide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4.jpg"/><Relationship Id="rId1" Type="http://schemas.openxmlformats.org/officeDocument/2006/relationships/slideLayout" Target="../slideLayouts/slideLayout7.xml"/></Relationships>
</file>

<file path=ppt/slides/_rels/slide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5.jpg"/><Relationship Id="rId1" Type="http://schemas.openxmlformats.org/officeDocument/2006/relationships/slideLayout" Target="../slideLayouts/slideLayout7.xml"/></Relationships>
</file>

<file path=ppt/slides/_rels/slide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6.jpg"/><Relationship Id="rId1" Type="http://schemas.openxmlformats.org/officeDocument/2006/relationships/slideLayout" Target="../slideLayouts/slideLayout7.xml"/></Relationships>
</file>

<file path=ppt/slides/_rels/slide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8.jpg"/><Relationship Id="rId1" Type="http://schemas.openxmlformats.org/officeDocument/2006/relationships/slideLayout" Target="../slideLayouts/slideLayout7.xml"/></Relationships>
</file>

<file path=ppt/slides/_rels/slide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9.jpg"/><Relationship Id="rId1" Type="http://schemas.openxmlformats.org/officeDocument/2006/relationships/slideLayout" Target="../slideLayouts/slideLayout7.xml"/></Relationships>
</file>

<file path=ppt/slides/_rels/slide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jpg"/><Relationship Id="rId1" Type="http://schemas.openxmlformats.org/officeDocument/2006/relationships/slideLayout" Target="../slideLayouts/slideLayout7.xml"/></Relationships>
</file>

<file path=ppt/slides/_rels/slide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1.jpg"/><Relationship Id="rId1" Type="http://schemas.openxmlformats.org/officeDocument/2006/relationships/slideLayout" Target="../slideLayouts/slideLayout7.xml"/></Relationships>
</file>

<file path=ppt/slides/_rels/slide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jpg"/><Relationship Id="rId1" Type="http://schemas.openxmlformats.org/officeDocument/2006/relationships/slideLayout" Target="../slideLayouts/slideLayout7.xml"/></Relationships>
</file>

<file path=ppt/slides/_rels/slide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3.jpg"/><Relationship Id="rId1" Type="http://schemas.openxmlformats.org/officeDocument/2006/relationships/slideLayout" Target="../slideLayouts/slideLayout7.xml"/></Relationships>
</file>

<file path=ppt/slides/_rels/slide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4.jpg"/><Relationship Id="rId1" Type="http://schemas.openxmlformats.org/officeDocument/2006/relationships/slideLayout" Target="../slideLayouts/slideLayout7.xml"/></Relationships>
</file>

<file path=ppt/slides/_rels/slide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5.jpg"/><Relationship Id="rId1" Type="http://schemas.openxmlformats.org/officeDocument/2006/relationships/slideLayout" Target="../slideLayouts/slideLayout7.xml"/></Relationships>
</file>

<file path=ppt/slides/_rels/slide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6.jpg"/><Relationship Id="rId1" Type="http://schemas.openxmlformats.org/officeDocument/2006/relationships/slideLayout" Target="../slideLayouts/slideLayout7.xml"/></Relationships>
</file>

<file path=ppt/slides/_rels/slide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8.jpg"/><Relationship Id="rId1" Type="http://schemas.openxmlformats.org/officeDocument/2006/relationships/slideLayout" Target="../slideLayouts/slideLayout7.xml"/></Relationships>
</file>

<file path=ppt/slides/_rels/slide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9.jpg"/><Relationship Id="rId1" Type="http://schemas.openxmlformats.org/officeDocument/2006/relationships/slideLayout" Target="../slideLayouts/slideLayout7.xml"/></Relationships>
</file>

<file path=ppt/slides/_rels/slide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jpg"/><Relationship Id="rId1" Type="http://schemas.openxmlformats.org/officeDocument/2006/relationships/slideLayout" Target="../slideLayouts/slideLayout7.xml"/></Relationships>
</file>

<file path=ppt/slides/_rels/slide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1.jpg"/><Relationship Id="rId1" Type="http://schemas.openxmlformats.org/officeDocument/2006/relationships/slideLayout" Target="../slideLayouts/slideLayout7.xml"/></Relationships>
</file>

<file path=ppt/slides/_rels/slide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2.jpg"/><Relationship Id="rId1" Type="http://schemas.openxmlformats.org/officeDocument/2006/relationships/slideLayout" Target="../slideLayouts/slideLayout7.xml"/></Relationships>
</file>

<file path=ppt/slides/_rels/slide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3.jpg"/><Relationship Id="rId1" Type="http://schemas.openxmlformats.org/officeDocument/2006/relationships/slideLayout" Target="../slideLayouts/slideLayout7.xml"/></Relationships>
</file>

<file path=ppt/slides/_rels/slide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jpg"/><Relationship Id="rId1" Type="http://schemas.openxmlformats.org/officeDocument/2006/relationships/slideLayout" Target="../slideLayouts/slideLayout7.xml"/></Relationships>
</file>

<file path=ppt/slides/_rels/slide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5.jpg"/><Relationship Id="rId1" Type="http://schemas.openxmlformats.org/officeDocument/2006/relationships/slideLayout" Target="../slideLayouts/slideLayout7.xml"/></Relationships>
</file>

<file path=ppt/slides/_rels/slide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6.jpg"/><Relationship Id="rId1" Type="http://schemas.openxmlformats.org/officeDocument/2006/relationships/slideLayout" Target="../slideLayouts/slideLayout7.xml"/></Relationships>
</file>

<file path=ppt/slides/_rels/slide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8.jpg"/><Relationship Id="rId1" Type="http://schemas.openxmlformats.org/officeDocument/2006/relationships/slideLayout" Target="../slideLayouts/slideLayout7.xml"/></Relationships>
</file>

<file path=ppt/slides/_rels/slide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9.jpg"/><Relationship Id="rId1" Type="http://schemas.openxmlformats.org/officeDocument/2006/relationships/slideLayout" Target="../slideLayouts/slideLayout7.xml"/></Relationships>
</file>

<file path=ppt/slides/_rels/slide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jpg"/><Relationship Id="rId1" Type="http://schemas.openxmlformats.org/officeDocument/2006/relationships/slideLayout" Target="../slideLayouts/slideLayout7.xml"/></Relationships>
</file>

<file path=ppt/slides/_rels/slide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1.jpg"/><Relationship Id="rId1" Type="http://schemas.openxmlformats.org/officeDocument/2006/relationships/slideLayout" Target="../slideLayouts/slideLayout7.xml"/></Relationships>
</file>

<file path=ppt/slides/_rels/slide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2.jpg"/><Relationship Id="rId1" Type="http://schemas.openxmlformats.org/officeDocument/2006/relationships/slideLayout" Target="../slideLayouts/slideLayout7.xml"/></Relationships>
</file>

<file path=ppt/slides/_rels/slide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3.jpg"/><Relationship Id="rId1" Type="http://schemas.openxmlformats.org/officeDocument/2006/relationships/slideLayout" Target="../slideLayouts/slideLayout7.xml"/></Relationships>
</file>

<file path=ppt/slides/_rels/slide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4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Fotoalbum Mládeže 2007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Vytvořil: kolektiv fotografů Mládeže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597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05907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835696" y="58942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Konfirmace 5/2007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6787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6724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07834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959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4374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1623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109686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601904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38246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401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578501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82725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061970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74376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77183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056411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06358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282338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642560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233804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207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75048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0441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90021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46829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59387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7847772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85890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51671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28404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25796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9234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78957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147660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02212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11448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onfirmace07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68613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627784" y="26064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Letohrad 6/2007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14550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0989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10331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48694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47189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702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83870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22309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88168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9468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6868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58115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19998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65694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348060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62940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175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017632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31525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613159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96922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8252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16299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58862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62297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422313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625742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497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30564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481681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73662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64789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56772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390564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89502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1438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49841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51484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187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795907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50975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akce_letohrad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43163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627784" y="26064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Orlice 6/2007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40683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3256865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70865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484497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46683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83349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188974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520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94955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89255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383689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440202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300879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635166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549933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639066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15779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406565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5790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737785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08412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124325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39217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57583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15962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78172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357611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70118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98669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354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483768" y="116632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Čajovna 2/2007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647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519006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47535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427612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130013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5976694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86134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8864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95030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54980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3553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533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454871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40466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866005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55466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468558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64167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rlice07_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708826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3923928" y="26064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err="1" smtClean="0">
                <a:solidFill>
                  <a:srgbClr val="FF0000"/>
                </a:solidFill>
              </a:rPr>
              <a:t>Zbytov</a:t>
            </a:r>
            <a:r>
              <a:rPr lang="cs-CZ" sz="4000" b="1" dirty="0" smtClean="0">
                <a:solidFill>
                  <a:srgbClr val="FF0000"/>
                </a:solidFill>
              </a:rPr>
              <a:t> 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86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738036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246251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756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033031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319624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987387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316981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6879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804463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12113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745698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144071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939059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7194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579879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63922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218397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4460832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106590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217087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859654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963303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162353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534274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866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034168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20560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03676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16254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1275441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bytov07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405666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411760" y="26064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Dunajec 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428377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633111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11673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5469862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160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409952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12945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665300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416824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734364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701652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329659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39037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969411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5100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5840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237573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431194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064129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0082171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8436865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4455519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459868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818829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322792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unajec07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521517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620234" y="116632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Výprava k pramenu </a:t>
            </a:r>
            <a:r>
              <a:rPr lang="cs-CZ" sz="4000" b="1" dirty="0" err="1" smtClean="0">
                <a:solidFill>
                  <a:srgbClr val="FF0000"/>
                </a:solidFill>
              </a:rPr>
              <a:t>Čermenky</a:t>
            </a:r>
            <a:r>
              <a:rPr lang="cs-CZ" sz="4000" b="1" dirty="0" smtClean="0">
                <a:solidFill>
                  <a:srgbClr val="FF0000"/>
                </a:solidFill>
              </a:rPr>
              <a:t> 7/2007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89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0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627784" y="260648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Mládež 2/2007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445806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836563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4158141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4574638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7119417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12646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152723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3877409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512739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9350099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501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0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288626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208635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299561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5451663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2262555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0469241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702683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9701921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055185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760594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843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0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8296088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3944781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640744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438954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087924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945732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207725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148494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507755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6811994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716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932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0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2070266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500107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910228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85985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723734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937994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pramen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564493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755576" y="260648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Noční výprava do </a:t>
            </a:r>
            <a:r>
              <a:rPr lang="cs-CZ" sz="4000" b="1" dirty="0" err="1" smtClean="0">
                <a:solidFill>
                  <a:srgbClr val="FF0000"/>
                </a:solidFill>
              </a:rPr>
              <a:t>Tisců</a:t>
            </a:r>
            <a:r>
              <a:rPr lang="cs-CZ" sz="4000" b="1" dirty="0" smtClean="0">
                <a:solidFill>
                  <a:srgbClr val="FF0000"/>
                </a:solidFill>
              </a:rPr>
              <a:t> za skauty 7/2007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399856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8869" y="404664"/>
            <a:ext cx="7775462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text dopisu: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cs-CZ" sz="1000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dirty="0" smtClean="0"/>
              <a:t>Vy dosud ještě žijící,</a:t>
            </a:r>
            <a:br>
              <a:rPr lang="cs-CZ" dirty="0" smtClean="0"/>
            </a:br>
            <a:r>
              <a:rPr lang="cs-CZ" dirty="0" smtClean="0"/>
              <a:t>zde v Tiscích přebývající,</a:t>
            </a:r>
            <a:br>
              <a:rPr lang="cs-CZ" dirty="0" smtClean="0"/>
            </a:br>
            <a:r>
              <a:rPr lang="cs-CZ" dirty="0" smtClean="0"/>
              <a:t>slyšte, slyšte zprávu:</a:t>
            </a:r>
            <a:br>
              <a:rPr lang="cs-CZ" dirty="0" smtClean="0"/>
            </a:br>
            <a:r>
              <a:rPr lang="cs-CZ" dirty="0" smtClean="0"/>
              <a:t>Nedávno tomu jest, co jste při tvorbě latríny vyrušili naše ostatky, které zde byly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dirty="0" smtClean="0"/>
              <a:t> pohřbeny chudým </a:t>
            </a:r>
            <a:r>
              <a:rPr lang="cs-CZ" dirty="0" err="1" smtClean="0"/>
              <a:t>čermenským</a:t>
            </a:r>
            <a:r>
              <a:rPr lang="cs-CZ" dirty="0" smtClean="0"/>
              <a:t> sedlákem. Přesně před 3333 týdny jsme zde my,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dirty="0" smtClean="0"/>
              <a:t>chrabří partyzáni, byli popraveni německými okupanty.</a:t>
            </a:r>
            <a:br>
              <a:rPr lang="cs-CZ" dirty="0" smtClean="0"/>
            </a:br>
            <a:r>
              <a:rPr lang="cs-CZ" dirty="0" smtClean="0"/>
              <a:t>Pomoci nám můžete tím, že zanecháte na </a:t>
            </a:r>
            <a:r>
              <a:rPr lang="cs-CZ" dirty="0" err="1" smtClean="0"/>
              <a:t>čermenské</a:t>
            </a:r>
            <a:r>
              <a:rPr lang="cs-CZ" dirty="0" smtClean="0"/>
              <a:t> faře nějaká cukrlata.</a:t>
            </a:r>
            <a:br>
              <a:rPr lang="cs-CZ" dirty="0" smtClean="0"/>
            </a:br>
            <a:r>
              <a:rPr lang="cs-CZ" dirty="0" smtClean="0"/>
              <a:t>Kdyby jste nám chtěli zanechat vzkaz, můžete napsat na mladezhc@seznam.cz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b="1" dirty="0" smtClean="0"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b="1" dirty="0"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b="1" dirty="0"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Dopis byl šifrován - posunutím písmene v abecedě o jednu pozici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členové výpravy: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b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Ála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Čenda, David, Hanka, Lukáš, Martina, Vojta</a:t>
            </a:r>
          </a:p>
        </p:txBody>
      </p:sp>
    </p:spTree>
    <p:extLst>
      <p:ext uri="{BB962C8B-B14F-4D97-AF65-F5344CB8AC3E}">
        <p14:creationId xmlns:p14="http://schemas.microsoft.com/office/powerpoint/2010/main" val="3995949099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3285157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6221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0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356254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5365586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3519304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286588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158808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179892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2052460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70718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241979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726588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43983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00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984707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454769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865145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000065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439155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011999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545904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862649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ocni-akce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408586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rilovani07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2555776" y="594928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Grilování 7/2007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7957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rilovani07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0094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adiste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68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4355976" y="3416269"/>
            <a:ext cx="38884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Zimní akce Mládeže Chrudimského seniorátu v Hradišti 3/2007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27907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rilovani07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6774213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rilovani07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4733288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rilovani07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903313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rilovani07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542960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rilovani07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608081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rilovani07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903913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rilovani07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3424622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rilovani07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34372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rilovani07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561981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rilovani07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5163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adiste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031876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jovka_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547664" y="116632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Bojovka skatů  7/2007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61935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jovka_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133423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jovka_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069334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jovka_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87685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jovka_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752677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jovka_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035822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jovka_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140745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jovka_0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7232456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jovka_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805332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jovka_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2885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adiste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800293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jovka_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1818350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jovka_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572939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jovka_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214582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ojovka_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657230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ikovani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691680" y="5733256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Batikování 8/2007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164525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ikovani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4405748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ikovani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586865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ikovani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373587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ikovani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639988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ikovani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689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adiste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38" y="0"/>
            <a:ext cx="5140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46691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ikovani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19092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ikovani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2390677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ikovani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646795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ikovani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45171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ikovani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813578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ikovani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666696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ikovani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076223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batikovani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762561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331640" y="260648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Sjezd Litomyšl 9/2007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952007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8701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adiste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376520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1826529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442891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324765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787898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8804075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455099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855929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6661077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564280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88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adiste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2621349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6122073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687095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314993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226942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561355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001049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1848658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181945"/>
      </p:ext>
    </p:extLst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845059"/>
      </p:ext>
    </p:extLst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862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adiste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38" y="0"/>
            <a:ext cx="5140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17028"/>
      </p:ext>
    </p:extLst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826224"/>
      </p:ext>
    </p:extLst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jezd_07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693233"/>
      </p:ext>
    </p:extLst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691680" y="260648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Sborový den 9/2007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85472"/>
      </p:ext>
    </p:extLst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46520"/>
      </p:ext>
    </p:extLst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107094"/>
      </p:ext>
    </p:extLst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63862"/>
      </p:ext>
    </p:extLst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540190"/>
      </p:ext>
    </p:extLst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222096"/>
      </p:ext>
    </p:extLst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685175"/>
      </p:ext>
    </p:extLst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7081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042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adiste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653668"/>
      </p:ext>
    </p:extLst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971171"/>
      </p:ext>
    </p:extLst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5468416"/>
      </p:ext>
    </p:extLst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5581349"/>
      </p:ext>
    </p:extLst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9980082"/>
      </p:ext>
    </p:extLst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4069153"/>
      </p:ext>
    </p:extLst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756418"/>
      </p:ext>
    </p:extLst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747156"/>
      </p:ext>
    </p:extLst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0101064"/>
      </p:ext>
    </p:extLst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2373610"/>
      </p:ext>
    </p:extLst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55369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adiste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253484"/>
      </p:ext>
    </p:extLst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521655"/>
      </p:ext>
    </p:extLst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890917"/>
      </p:ext>
    </p:extLst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1025980"/>
      </p:ext>
    </p:extLst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borovy-den07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178835"/>
      </p:ext>
    </p:extLst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ehulak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004138" y="32048"/>
            <a:ext cx="69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Stavění sněhuláka </a:t>
            </a:r>
          </a:p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11/2007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29757"/>
      </p:ext>
    </p:extLst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ehulak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169742"/>
      </p:ext>
    </p:extLst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ehulak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0122293"/>
      </p:ext>
    </p:extLst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ehulak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733745"/>
      </p:ext>
    </p:extLst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ehulak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4659902"/>
      </p:ext>
    </p:extLst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ehulak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3560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adist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0552214"/>
      </p:ext>
    </p:extLst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ehulak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44239"/>
      </p:ext>
    </p:extLst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ehulak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9830160"/>
      </p:ext>
    </p:extLst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ehulak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653645"/>
      </p:ext>
    </p:extLst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ehulak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589891"/>
      </p:ext>
    </p:extLst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ehulak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962255"/>
      </p:ext>
    </p:extLst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ehulak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800606"/>
      </p:ext>
    </p:extLst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nehulak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792581"/>
      </p:ext>
    </p:extLst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elocvicna07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79512" y="260648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Sportování v tělocvičně 12/2007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02802"/>
      </p:ext>
    </p:extLst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elocvicna07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6731736"/>
      </p:ext>
    </p:extLst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elocvicna07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5812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adist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433106"/>
      </p:ext>
    </p:extLst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elocvicna07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857259"/>
      </p:ext>
    </p:extLst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elocvicna07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599313"/>
      </p:ext>
    </p:extLst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elocvicna07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578573"/>
      </p:ext>
    </p:extLst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elocvicna07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66430"/>
      </p:ext>
    </p:extLst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elocvicna07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417697"/>
      </p:ext>
    </p:extLst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elocvicna07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2233894"/>
      </p:ext>
    </p:extLst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elocvicna07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1033412"/>
      </p:ext>
    </p:extLst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elocvicna07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5942906"/>
      </p:ext>
    </p:extLst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elocvicna07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710523"/>
      </p:ext>
    </p:extLst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1331640" y="292696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Silvestr 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906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adist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4378903"/>
      </p:ext>
    </p:extLst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0959211"/>
      </p:ext>
    </p:extLst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471803"/>
      </p:ext>
    </p:extLst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334820"/>
      </p:ext>
    </p:extLst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266736"/>
      </p:ext>
    </p:extLst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040901"/>
      </p:ext>
    </p:extLst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214800"/>
      </p:ext>
    </p:extLst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957078"/>
      </p:ext>
    </p:extLst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407723"/>
      </p:ext>
    </p:extLst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3586565"/>
      </p:ext>
    </p:extLst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558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adist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02301"/>
      </p:ext>
    </p:extLst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3443142"/>
      </p:ext>
    </p:extLst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728297"/>
      </p:ext>
    </p:extLst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940564"/>
      </p:ext>
    </p:extLst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2951791"/>
      </p:ext>
    </p:extLst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819278"/>
      </p:ext>
    </p:extLst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136407"/>
      </p:ext>
    </p:extLst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6593580"/>
      </p:ext>
    </p:extLst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931542"/>
      </p:ext>
    </p:extLst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3437304"/>
      </p:ext>
    </p:extLst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142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adist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535260"/>
      </p:ext>
    </p:extLst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187983"/>
      </p:ext>
    </p:extLst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545822"/>
      </p:ext>
    </p:extLst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120246"/>
      </p:ext>
    </p:extLst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047755"/>
      </p:ext>
    </p:extLst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8989727"/>
      </p:ext>
    </p:extLst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278141"/>
      </p:ext>
    </p:extLst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002320"/>
      </p:ext>
    </p:extLst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2171800"/>
      </p:ext>
    </p:extLst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834476"/>
      </p:ext>
    </p:extLst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926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hradist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958633"/>
      </p:ext>
    </p:extLst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466795"/>
      </p:ext>
    </p:extLst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9498088"/>
      </p:ext>
    </p:extLst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373517"/>
      </p:ext>
    </p:extLst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151403"/>
      </p:ext>
    </p:extLst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453169"/>
      </p:ext>
    </p:extLst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6358705"/>
      </p:ext>
    </p:extLst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541581"/>
      </p:ext>
    </p:extLst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9295183"/>
      </p:ext>
    </p:extLst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348710"/>
      </p:ext>
    </p:extLst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7471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771800" y="594928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Softbal 4/2007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54178"/>
      </p:ext>
    </p:extLst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854729"/>
      </p:ext>
    </p:extLst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411181"/>
      </p:ext>
    </p:extLst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141459"/>
      </p:ext>
    </p:extLst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1929204"/>
      </p:ext>
    </p:extLst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094522"/>
      </p:ext>
    </p:extLst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1193913"/>
      </p:ext>
    </p:extLst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ilvestr07_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4972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13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868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8058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9533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68802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984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9442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594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44933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0695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43251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9662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0157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3516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92254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021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611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0071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2329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41454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5580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6628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7883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8696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3568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0709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5436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1226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2871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3634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3818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3657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40236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oftbal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1875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1723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2267744" y="260648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</a:rPr>
              <a:t>Čarodějnice 4/2007</a:t>
            </a:r>
            <a:endParaRPr lang="cs-CZ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6449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6570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475028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78509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9593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2016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23155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7636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275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822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jovna_07-unor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0706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2905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6534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24975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5949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3121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86857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02359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5565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7387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arodejnice07_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98466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76</Words>
  <Application>Microsoft Office PowerPoint</Application>
  <PresentationFormat>Předvádění na obrazovce (4:3)</PresentationFormat>
  <Paragraphs>34</Paragraphs>
  <Slides>486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486</vt:i4>
      </vt:variant>
    </vt:vector>
  </HeadingPairs>
  <TitlesOfParts>
    <vt:vector size="487" baseType="lpstr">
      <vt:lpstr>Motiv systému Office</vt:lpstr>
      <vt:lpstr>Fotoalbum Mládeže 2007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 Mládeže 2007</dc:title>
  <dc:creator>Lukáš</dc:creator>
  <cp:lastModifiedBy>Lukáš</cp:lastModifiedBy>
  <cp:revision>10</cp:revision>
  <dcterms:created xsi:type="dcterms:W3CDTF">2012-12-29T11:47:47Z</dcterms:created>
  <dcterms:modified xsi:type="dcterms:W3CDTF">2013-01-02T09:55:13Z</dcterms:modified>
</cp:coreProperties>
</file>